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6DB1FE-A9D3-4DF2-B60D-10818F766E48}" v="595" dt="2021-12-07T01:15:19.1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BE1EA6CD-C083-42A9-8055-6FD8DA42B2F3}" type="pres">
      <dgm:prSet presAssocID="{E754A2A0-41CE-428B-9DDC-DCD1FD12D16A}" presName="linNode" presStyleCnt="0"/>
      <dgm:spPr/>
    </dgm:pt>
    <dgm:pt modelId="{04F4D758-D8E2-4814-BA3A-76E10DE8FECA}" type="pres">
      <dgm:prSet presAssocID="{E754A2A0-41CE-428B-9DDC-DCD1FD12D16A}" presName="parentText" presStyleLbl="node1" presStyleIdx="0" presStyleCnt="3">
        <dgm:presLayoutVars>
          <dgm:chMax val="1"/>
          <dgm:bulletEnabled val="1"/>
        </dgm:presLayoutVars>
      </dgm:prSet>
      <dgm:spPr/>
    </dgm:pt>
    <dgm:pt modelId="{35F2FD2B-9FFA-4318-8CCA-A6C534A69DFA}" type="pres">
      <dgm:prSet presAssocID="{E754A2A0-41CE-428B-9DDC-DCD1FD12D16A}" presName="descendantText" presStyleLbl="alignAccFollowNode1" presStyleIdx="0" presStyleCnt="3">
        <dgm:presLayoutVars>
          <dgm:bulletEnabled val="1"/>
        </dgm:presLayoutVars>
      </dgm:prSet>
      <dgm:spPr/>
    </dgm:pt>
    <dgm:pt modelId="{624E74D5-9FAD-452F-9631-C29BE05359FA}" type="pres">
      <dgm:prSet presAssocID="{02D8D4EF-9694-45C7-AF26-E20371B3C352}" presName="sp" presStyleCnt="0"/>
      <dgm:spPr/>
    </dgm:pt>
    <dgm:pt modelId="{98370554-E052-40BF-93B3-06BC8366AFDA}" type="pres">
      <dgm:prSet presAssocID="{DCCE571A-4D30-4294-ABAF-6885F619D2D9}" presName="linNode" presStyleCnt="0"/>
      <dgm:spPr/>
    </dgm:pt>
    <dgm:pt modelId="{0AA7A888-533A-41F6-87DC-768C5DFD4A40}" type="pres">
      <dgm:prSet presAssocID="{DCCE571A-4D30-4294-ABAF-6885F619D2D9}" presName="parentText" presStyleLbl="node1" presStyleIdx="1" presStyleCnt="3">
        <dgm:presLayoutVars>
          <dgm:chMax val="1"/>
          <dgm:bulletEnabled val="1"/>
        </dgm:presLayoutVars>
      </dgm:prSet>
      <dgm:spPr/>
    </dgm:pt>
    <dgm:pt modelId="{657D40C2-E9ED-458A-9C82-2252977A244B}" type="pres">
      <dgm:prSet presAssocID="{DCCE571A-4D30-4294-ABAF-6885F619D2D9}" presName="descendantText" presStyleLbl="alignAccFollowNode1" presStyleIdx="1" presStyleCnt="3">
        <dgm:presLayoutVars>
          <dgm:bulletEnabled val="1"/>
        </dgm:presLayoutVars>
      </dgm:prSet>
      <dgm:spPr/>
    </dgm:pt>
    <dgm:pt modelId="{EAFBC800-7907-421C-8972-444EEE7AF34D}" type="pres">
      <dgm:prSet presAssocID="{2C1DF6EC-6090-4926-A556-3D2417B7F2AA}" presName="sp" presStyleCnt="0"/>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2" presStyleCnt="3">
        <dgm:presLayoutVars>
          <dgm:chMax val="1"/>
          <dgm:bulletEnabled val="1"/>
        </dgm:presLayoutVars>
      </dgm:prSet>
      <dgm:spPr/>
    </dgm:pt>
    <dgm:pt modelId="{5E9A9C21-D8B0-4A8A-8E81-6910FFECACDD}" type="pres">
      <dgm:prSet presAssocID="{1C1B28B7-2609-4BAA-AAAB-5801EDFD334C}" presName="descendantText" presStyleLbl="alignAccFollowNode1" presStyleIdx="2" presStyleCnt="3">
        <dgm:presLayoutVars>
          <dgm:bulletEnabled val="1"/>
        </dgm:presLayoutVars>
      </dgm:prSet>
      <dgm:spPr/>
    </dgm:pt>
  </dgm:ptLst>
  <dgm:cxnLst>
    <dgm:cxn modelId="{1CDA0113-D056-4F4C-AA1D-5F1D0431E87C}" type="presOf" srcId="{80308036-41FA-49DF-BC56-8BE1223C877B}" destId="{657D40C2-E9ED-458A-9C82-2252977A244B}" srcOrd="0" destOrd="2"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05037335-2E5B-48BE-86A9-5372B1A16299}" srcId="{E817CCF5-DA3F-4E5F-BE7C-D8111B2BFEBA}" destId="{1C1B28B7-2609-4BAA-AAAB-5801EDFD334C}" srcOrd="2" destOrd="0" parTransId="{2BF5F791-D223-44A4-B231-6C3F4B786D08}" sibTransId="{A432C086-9156-4D32-A06E-6E237CC66D92}"/>
    <dgm:cxn modelId="{170D4147-6E08-4F12-8737-45A7E8CD9F58}" type="presOf" srcId="{19AE6A50-B2F7-4F98-A456-DF10E94887E7}" destId="{35F2FD2B-9FFA-4318-8CCA-A6C534A69DFA}"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9600567F-0963-44ED-B89B-D72B4AB8C9B8}" type="presOf" srcId="{C2F66EED-74C3-4F36-A1D4-8AFCBB009938}" destId="{35F2FD2B-9FFA-4318-8CCA-A6C534A69DFA}" srcOrd="0" destOrd="0" presId="urn:microsoft.com/office/officeart/2005/8/layout/vList5"/>
    <dgm:cxn modelId="{D0AEDC83-BF15-4E37-9576-36E3A3D9D82D}" type="presOf" srcId="{C1BC2591-8C91-4D2E-838F-26D0C0073985}" destId="{5E9A9C21-D8B0-4A8A-8E81-6910FFECACDD}"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78A2A18C-C999-4698-8004-F8B2192F35A0}" type="presOf" srcId="{DCCE571A-4D30-4294-ABAF-6885F619D2D9}" destId="{0AA7A888-533A-41F6-87DC-768C5DFD4A40}" srcOrd="0" destOrd="0" presId="urn:microsoft.com/office/officeart/2005/8/layout/vList5"/>
    <dgm:cxn modelId="{E90AD39C-66F6-41B4-B490-5BC50D1C5CBC}" type="presOf" srcId="{B4C55E9F-B5C0-4AD1-919B-D2D83AC9CD40}" destId="{657D40C2-E9ED-458A-9C82-2252977A244B}" srcOrd="0" destOrd="0" presId="urn:microsoft.com/office/officeart/2005/8/layout/vList5"/>
    <dgm:cxn modelId="{B1F5B09D-9F37-46E6-9FAE-08D648F4F076}" type="presOf" srcId="{E817CCF5-DA3F-4E5F-BE7C-D8111B2BFEBA}" destId="{198FC959-1CB9-43A4-8DFD-3E17286F8C01}" srcOrd="0" destOrd="0" presId="urn:microsoft.com/office/officeart/2005/8/layout/vList5"/>
    <dgm:cxn modelId="{2C88EF9F-2316-4EA6-862A-74581E593E7F}" type="presOf" srcId="{E754A2A0-41CE-428B-9DDC-DCD1FD12D16A}" destId="{04F4D758-D8E2-4814-BA3A-76E10DE8FECA}" srcOrd="0" destOrd="0" presId="urn:microsoft.com/office/officeart/2005/8/layout/vList5"/>
    <dgm:cxn modelId="{D379BBB4-022F-4C44-B756-086ECFF3F017}" type="presOf" srcId="{E73E8133-584D-4C45-99EA-6F2691A17A73}" destId="{35F2FD2B-9FFA-4318-8CCA-A6C534A69DFA}" srcOrd="0" destOrd="1" presId="urn:microsoft.com/office/officeart/2005/8/layout/vList5"/>
    <dgm:cxn modelId="{C375D4B7-A448-48AE-9892-504FB79E46DC}" type="presOf" srcId="{1C1B28B7-2609-4BAA-AAAB-5801EDFD334C}" destId="{AC051D39-184F-4036-B2DC-7A2908DE7956}"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B54189BC-EE78-4365-9BA7-0787E8FD0C36}" type="presOf" srcId="{F74BC01B-5E1E-4ADD-9515-00356B79D176}" destId="{5E9A9C21-D8B0-4A8A-8E81-6910FFECACDD}" srcOrd="0" destOrd="2" presId="urn:microsoft.com/office/officeart/2005/8/layout/vList5"/>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5926F6F2-5632-46C0-9C4C-3C820817F38A}" type="presOf" srcId="{6BF509EE-1E1E-4BF7-84F4-158CD8D2DC09}" destId="{657D40C2-E9ED-458A-9C82-2252977A244B}"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1D8A0FB-A5A5-47FD-ABB3-74CA129BC411}" type="presOf" srcId="{28C188E4-A3B1-47AF-802E-B2DED21921BA}" destId="{5E9A9C21-D8B0-4A8A-8E81-6910FFECACDD}" srcOrd="0" destOrd="0" presId="urn:microsoft.com/office/officeart/2005/8/layout/vList5"/>
    <dgm:cxn modelId="{DBC4DBFA-E899-4F87-BC7C-B3EBEC26D3B6}" type="presParOf" srcId="{198FC959-1CB9-43A4-8DFD-3E17286F8C01}" destId="{BE1EA6CD-C083-42A9-8055-6FD8DA42B2F3}" srcOrd="0" destOrd="0" presId="urn:microsoft.com/office/officeart/2005/8/layout/vList5"/>
    <dgm:cxn modelId="{62587B24-6965-4BBD-B23E-06B2D097B1DB}" type="presParOf" srcId="{BE1EA6CD-C083-42A9-8055-6FD8DA42B2F3}" destId="{04F4D758-D8E2-4814-BA3A-76E10DE8FECA}" srcOrd="0" destOrd="0" presId="urn:microsoft.com/office/officeart/2005/8/layout/vList5"/>
    <dgm:cxn modelId="{B3C75AE3-E175-4D7A-B818-9FB4C9682CBA}" type="presParOf" srcId="{BE1EA6CD-C083-42A9-8055-6FD8DA42B2F3}" destId="{35F2FD2B-9FFA-4318-8CCA-A6C534A69DFA}" srcOrd="1" destOrd="0" presId="urn:microsoft.com/office/officeart/2005/8/layout/vList5"/>
    <dgm:cxn modelId="{4E81D237-1967-455C-9C65-B912ED062EDE}" type="presParOf" srcId="{198FC959-1CB9-43A4-8DFD-3E17286F8C01}" destId="{624E74D5-9FAD-452F-9631-C29BE05359FA}" srcOrd="1" destOrd="0" presId="urn:microsoft.com/office/officeart/2005/8/layout/vList5"/>
    <dgm:cxn modelId="{28016C75-178B-4DAB-B538-221612FFCEBE}" type="presParOf" srcId="{198FC959-1CB9-43A4-8DFD-3E17286F8C01}" destId="{98370554-E052-40BF-93B3-06BC8366AFDA}" srcOrd="2" destOrd="0" presId="urn:microsoft.com/office/officeart/2005/8/layout/vList5"/>
    <dgm:cxn modelId="{A3F66D10-1598-4F95-8D0B-A069CE2D6574}" type="presParOf" srcId="{98370554-E052-40BF-93B3-06BC8366AFDA}" destId="{0AA7A888-533A-41F6-87DC-768C5DFD4A40}" srcOrd="0" destOrd="0" presId="urn:microsoft.com/office/officeart/2005/8/layout/vList5"/>
    <dgm:cxn modelId="{79E78B41-FB9A-477B-B996-E0E93A27C94C}" type="presParOf" srcId="{98370554-E052-40BF-93B3-06BC8366AFDA}" destId="{657D40C2-E9ED-458A-9C82-2252977A244B}" srcOrd="1" destOrd="0" presId="urn:microsoft.com/office/officeart/2005/8/layout/vList5"/>
    <dgm:cxn modelId="{37256D14-65B8-4C90-93E2-D1D2C02A2033}" type="presParOf" srcId="{198FC959-1CB9-43A4-8DFD-3E17286F8C01}" destId="{EAFBC800-7907-421C-8972-444EEE7AF34D}" srcOrd="3" destOrd="0" presId="urn:microsoft.com/office/officeart/2005/8/layout/vList5"/>
    <dgm:cxn modelId="{D6A28CEB-9622-443D-BFFF-9ECD307FAD51}" type="presParOf" srcId="{198FC959-1CB9-43A4-8DFD-3E17286F8C01}" destId="{93B64A8A-13EA-4EB0-96F6-E229FAA115B6}" srcOrd="4" destOrd="0" presId="urn:microsoft.com/office/officeart/2005/8/layout/vList5"/>
    <dgm:cxn modelId="{AF1E3DA3-71D9-4129-9776-D1D0178AC679}" type="presParOf" srcId="{93B64A8A-13EA-4EB0-96F6-E229FAA115B6}" destId="{AC051D39-184F-4036-B2DC-7A2908DE7956}" srcOrd="0" destOrd="0" presId="urn:microsoft.com/office/officeart/2005/8/layout/vList5"/>
    <dgm:cxn modelId="{BB7E7CFE-C6BC-4CBA-A01B-1FDA7144264E}" type="presParOf" srcId="{93B64A8A-13EA-4EB0-96F6-E229FAA115B6}" destId="{5E9A9C21-D8B0-4A8A-8E81-6910FFECAC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2FD2B-9FFA-4318-8CCA-A6C534A69DFA}">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04F4D758-D8E2-4814-BA3A-76E10DE8FECA}">
      <dsp:nvSpPr>
        <dsp:cNvPr id="0" name=""/>
        <dsp:cNvSpPr/>
      </dsp:nvSpPr>
      <dsp:spPr>
        <a:xfrm>
          <a:off x="0" y="18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60382"/>
        <a:ext cx="2034975" cy="1082583"/>
      </dsp:txXfrm>
    </dsp:sp>
    <dsp:sp modelId="{657D40C2-E9ED-458A-9C82-2252977A244B}">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0AA7A888-533A-41F6-87DC-768C5DFD4A40}">
      <dsp:nvSpPr>
        <dsp:cNvPr id="0" name=""/>
        <dsp:cNvSpPr/>
      </dsp:nvSpPr>
      <dsp:spPr>
        <a:xfrm>
          <a:off x="0" y="12615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5E9A9C21-D8B0-4A8A-8E81-6910FFECACDD}">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AC051D39-184F-4036-B2DC-7A2908DE7956}">
      <dsp:nvSpPr>
        <dsp:cNvPr id="0" name=""/>
        <dsp:cNvSpPr/>
      </dsp:nvSpPr>
      <dsp:spPr>
        <a:xfrm>
          <a:off x="0" y="2521216"/>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png"/><Relationship Id="rId7" Type="http://schemas.openxmlformats.org/officeDocument/2006/relationships/diagramQuickStyle" Target="../diagrams/quickStyle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11.jpg"/><Relationship Id="rId9" Type="http://schemas.microsoft.com/office/2007/relationships/diagramDrawing" Target="../diagrams/drawing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763167"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4"/>
          <a:srcRect l="206" r="21187"/>
          <a:stretch/>
        </p:blipFill>
        <p:spPr>
          <a:xfrm>
            <a:off x="7521735" y="743875"/>
            <a:ext cx="4010836" cy="5102352"/>
          </a:xfrm>
          <a:prstGeom prst="rect">
            <a:avLst/>
          </a:prstGeom>
        </p:spPr>
      </p:pic>
      <p:sp>
        <p:nvSpPr>
          <p:cNvPr id="223" name="Rectangle: Rounded Corners 222">
            <a:extLst>
              <a:ext uri="{FF2B5EF4-FFF2-40B4-BE49-F238E27FC236}">
                <a16:creationId xmlns:a16="http://schemas.microsoft.com/office/drawing/2014/main" id="{33EBBA78-D7E7-4304-8388-2D55A9AB4AD5}"/>
              </a:ext>
            </a:extLst>
          </p:cNvPr>
          <p:cNvSpPr/>
          <p:nvPr/>
        </p:nvSpPr>
        <p:spPr>
          <a:xfrm>
            <a:off x="500837" y="1519790"/>
            <a:ext cx="6503579" cy="50593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t>Hello, I am a full stack web developer with a love of all things technology. When I'm not digging through code on my computer you can find me enjoying nature and the outdoors. </a:t>
            </a:r>
          </a:p>
          <a:p>
            <a:endParaRPr lang="en-US" dirty="0"/>
          </a:p>
          <a:p>
            <a:r>
              <a:rPr lang="en-US" dirty="0"/>
              <a:t>Some Technologies I worked on with this project.</a:t>
            </a:r>
          </a:p>
          <a:p>
            <a:endParaRPr lang="en-US" dirty="0"/>
          </a:p>
          <a:p>
            <a:r>
              <a:rPr lang="en-US" dirty="0"/>
              <a:t>- Python</a:t>
            </a:r>
          </a:p>
          <a:p>
            <a:r>
              <a:rPr lang="en-US" dirty="0"/>
              <a:t>- CSS</a:t>
            </a:r>
          </a:p>
          <a:p>
            <a:r>
              <a:rPr lang="en-US" dirty="0"/>
              <a:t>- HTML</a:t>
            </a:r>
          </a:p>
          <a:p>
            <a:r>
              <a:rPr lang="en-US" dirty="0"/>
              <a:t>- </a:t>
            </a:r>
            <a:r>
              <a:rPr lang="en-US" dirty="0" err="1"/>
              <a:t>Javascript</a:t>
            </a:r>
          </a:p>
          <a:p>
            <a:r>
              <a:rPr lang="en-US" dirty="0"/>
              <a:t>- </a:t>
            </a:r>
            <a:r>
              <a:rPr lang="en-US" dirty="0" err="1"/>
              <a:t>Github</a:t>
            </a:r>
          </a:p>
        </p:txBody>
      </p:sp>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Bucks</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028106661"/>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475</TotalTime>
  <Words>772</Words>
  <Application>Microsoft Office PowerPoint</Application>
  <PresentationFormat>Widescreen</PresentationFormat>
  <Paragraphs>152</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 Nova</vt:lpstr>
      <vt:lpstr>Arial Nova Light</vt:lpstr>
      <vt:lpstr>AvantGardeDemi</vt:lpstr>
      <vt:lpstr>Calibri</vt:lpstr>
      <vt:lpstr>Lato</vt:lpstr>
      <vt:lpstr>Roboto</vt:lpstr>
      <vt:lpstr>SalesforceSansLight</vt:lpstr>
      <vt:lpstr>Tahoma</vt:lpstr>
      <vt:lpstr>Wingdings 2</vt: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Bucks</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Limerick, Carla - S00493811</cp:lastModifiedBy>
  <cp:revision>88</cp:revision>
  <dcterms:created xsi:type="dcterms:W3CDTF">2021-11-16T05:08:13Z</dcterms:created>
  <dcterms:modified xsi:type="dcterms:W3CDTF">2021-12-07T01:19:52Z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